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F4AFF"/>
    <a:srgbClr val="F1E6FF"/>
    <a:srgbClr val="F2C7FF"/>
    <a:srgbClr val="F0B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43"/>
    <p:restoredTop sz="94661"/>
  </p:normalViewPr>
  <p:slideViewPr>
    <p:cSldViewPr snapToGrid="0" snapToObjects="1" showGuides="1">
      <p:cViewPr>
        <p:scale>
          <a:sx n="82" d="100"/>
          <a:sy n="82" d="100"/>
        </p:scale>
        <p:origin x="1456" y="3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5FC936-D66B-9D48-8873-D11DDBC74EE3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5497C7-279A-5B48-93A9-6807C64A4E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93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950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889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117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436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571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752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98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688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164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42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77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5BBA2F-D53D-AC49-8F75-2A55FD810DFE}" type="datetimeFigureOut">
              <a:rPr lang="en-US" smtClean="0"/>
              <a:t>11/30/17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D045F5-9DB4-EA49-A327-C93AFB4831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956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mnahmed@eng.zu.edu.e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63343"/>
          </a:xfrm>
        </p:spPr>
        <p:txBody>
          <a:bodyPr>
            <a:normAutofit/>
          </a:bodyPr>
          <a:lstStyle/>
          <a:p>
            <a:r>
              <a:rPr lang="en-US" sz="2400" b="1" dirty="0" err="1" smtClean="0">
                <a:latin typeface="+mn-lt"/>
              </a:rPr>
              <a:t>Multicell</a:t>
            </a:r>
            <a:r>
              <a:rPr lang="en-US" sz="2400" b="1" dirty="0" smtClean="0">
                <a:latin typeface="+mn-lt"/>
              </a:rPr>
              <a:t> Battery Monitor Based on LTC6802G-1 Chip</a:t>
            </a:r>
            <a:endParaRPr lang="en-US" sz="2400" b="1" dirty="0">
              <a:latin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838200" y="928468"/>
            <a:ext cx="252299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smtClean="0"/>
              <a:t>Software Architecture</a:t>
            </a:r>
            <a:endParaRPr lang="en-US" sz="2000" b="1"/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688302" y="4541475"/>
            <a:ext cx="942535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5688302" y="4299935"/>
            <a:ext cx="942535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8806638" y="4541475"/>
            <a:ext cx="942535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8806638" y="4299935"/>
            <a:ext cx="942535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688303" y="2967886"/>
            <a:ext cx="942535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5688303" y="2726346"/>
            <a:ext cx="942535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569966" y="2906582"/>
            <a:ext cx="942535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2569966" y="2665042"/>
            <a:ext cx="942535" cy="0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7874015" y="3276081"/>
            <a:ext cx="0" cy="612143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7580715" y="3276081"/>
            <a:ext cx="0" cy="612143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4748377" y="3268892"/>
            <a:ext cx="0" cy="612143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4455077" y="3268892"/>
            <a:ext cx="0" cy="612143"/>
          </a:xfrm>
          <a:prstGeom prst="straightConnector1">
            <a:avLst/>
          </a:prstGeom>
          <a:ln w="50800">
            <a:solidFill>
              <a:schemeClr val="accent1">
                <a:lumMod val="75000"/>
              </a:schemeClr>
            </a:solidFill>
            <a:tailEnd type="triangle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394165" y="6524437"/>
            <a:ext cx="999852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/>
              <a:t>Copyright</a:t>
            </a:r>
            <a:r>
              <a:rPr lang="de-DE" sz="1000" dirty="0" smtClean="0"/>
              <a:t>©</a:t>
            </a:r>
            <a:r>
              <a:rPr lang="en-US" sz="1000" dirty="0"/>
              <a:t>2017 </a:t>
            </a:r>
            <a:r>
              <a:rPr lang="en-US" sz="900" i="1" dirty="0" err="1" smtClean="0"/>
              <a:t>Asst.Prof.Dr.Ing</a:t>
            </a:r>
            <a:r>
              <a:rPr lang="en-US" sz="900" i="1" dirty="0"/>
              <a:t>. </a:t>
            </a:r>
            <a:r>
              <a:rPr lang="en-US" sz="1000" b="1" dirty="0"/>
              <a:t>Mohammed</a:t>
            </a:r>
            <a:r>
              <a:rPr lang="en-US" sz="1000" dirty="0"/>
              <a:t> </a:t>
            </a:r>
            <a:r>
              <a:rPr lang="en-US" sz="1000" dirty="0" err="1"/>
              <a:t>Nour</a:t>
            </a:r>
            <a:r>
              <a:rPr lang="en-US" sz="1000" dirty="0"/>
              <a:t> </a:t>
            </a:r>
            <a:r>
              <a:rPr lang="en-US" sz="1000" dirty="0" smtClean="0"/>
              <a:t>A. </a:t>
            </a:r>
            <a:r>
              <a:rPr lang="en-US" sz="1000" b="1" dirty="0" smtClean="0"/>
              <a:t>Ahmed</a:t>
            </a:r>
            <a:r>
              <a:rPr lang="en-US" sz="1000" dirty="0"/>
              <a:t>. All Rights Reserved</a:t>
            </a:r>
            <a:r>
              <a:rPr lang="en-US" sz="1000" dirty="0" smtClean="0"/>
              <a:t>. | </a:t>
            </a:r>
            <a:r>
              <a:rPr lang="en-US" sz="1000" dirty="0" smtClean="0">
                <a:solidFill>
                  <a:srgbClr val="021EAB"/>
                </a:solidFill>
                <a:hlinkClick r:id="rId2"/>
              </a:rPr>
              <a:t>mnahmed@eng.zu.edu.eg</a:t>
            </a:r>
            <a:r>
              <a:rPr lang="en-US" sz="1000" dirty="0" smtClean="0">
                <a:solidFill>
                  <a:srgbClr val="021EAB"/>
                </a:solidFill>
              </a:rPr>
              <a:t> | https://</a:t>
            </a:r>
            <a:r>
              <a:rPr lang="en-US" sz="1000" dirty="0" err="1" smtClean="0">
                <a:solidFill>
                  <a:srgbClr val="021EAB"/>
                </a:solidFill>
              </a:rPr>
              <a:t>mnourgwad.github.io</a:t>
            </a:r>
            <a:endParaRPr lang="en-US" sz="1000" dirty="0" smtClean="0">
              <a:solidFill>
                <a:srgbClr val="021EAB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12501" y="2245623"/>
            <a:ext cx="2175801" cy="1030458"/>
          </a:xfrm>
          <a:prstGeom prst="rect">
            <a:avLst/>
          </a:prstGeom>
          <a:ln>
            <a:solidFill>
              <a:schemeClr val="accent3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Arduino Hardware &amp; Driver Sketch</a:t>
            </a:r>
            <a:endParaRPr lang="en-US" b="1" dirty="0"/>
          </a:p>
        </p:txBody>
      </p:sp>
      <p:sp>
        <p:nvSpPr>
          <p:cNvPr id="6" name="Rectangle 5"/>
          <p:cNvSpPr/>
          <p:nvPr/>
        </p:nvSpPr>
        <p:spPr>
          <a:xfrm>
            <a:off x="6630837" y="2245623"/>
            <a:ext cx="2175801" cy="1030458"/>
          </a:xfrm>
          <a:prstGeom prst="rect">
            <a:avLst/>
          </a:prstGeom>
          <a:ln>
            <a:solidFill>
              <a:schemeClr val="accent5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SPI Communication API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3512501" y="3888224"/>
            <a:ext cx="2175801" cy="1030458"/>
          </a:xfrm>
          <a:prstGeom prst="rect">
            <a:avLst/>
          </a:prstGeom>
          <a:ln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User Interface</a:t>
            </a:r>
            <a:endParaRPr lang="en-US" b="1" dirty="0"/>
          </a:p>
        </p:txBody>
      </p:sp>
      <p:sp>
        <p:nvSpPr>
          <p:cNvPr id="8" name="Rectangle 7"/>
          <p:cNvSpPr/>
          <p:nvPr/>
        </p:nvSpPr>
        <p:spPr>
          <a:xfrm>
            <a:off x="6630837" y="3888224"/>
            <a:ext cx="2175801" cy="1030458"/>
          </a:xfrm>
          <a:prstGeom prst="rect">
            <a:avLst/>
          </a:prstGeom>
          <a:ln>
            <a:solidFill>
              <a:schemeClr val="accent4">
                <a:lumMod val="50000"/>
              </a:schemeClr>
            </a:soli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 smtClean="0"/>
              <a:t>LTC6802G-1 API</a:t>
            </a:r>
            <a:endParaRPr lang="de-DE" b="1" dirty="0"/>
          </a:p>
        </p:txBody>
      </p:sp>
      <p:sp>
        <p:nvSpPr>
          <p:cNvPr id="9" name="Rectangle 8"/>
          <p:cNvSpPr/>
          <p:nvPr/>
        </p:nvSpPr>
        <p:spPr>
          <a:xfrm>
            <a:off x="9749173" y="3888224"/>
            <a:ext cx="2175801" cy="1030458"/>
          </a:xfrm>
          <a:prstGeom prst="rect">
            <a:avLst/>
          </a:prstGeom>
          <a:gradFill>
            <a:gsLst>
              <a:gs pos="0">
                <a:srgbClr val="F1E6FF"/>
              </a:gs>
              <a:gs pos="88000">
                <a:srgbClr val="F2C7FF"/>
              </a:gs>
              <a:gs pos="100000">
                <a:srgbClr val="F0BAFF"/>
              </a:gs>
            </a:gsLst>
          </a:gradFill>
          <a:ln>
            <a:solidFill>
              <a:srgbClr val="AF4AFF"/>
            </a:solidFill>
            <a:prstDash val="dash"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Remote (</a:t>
            </a:r>
            <a:r>
              <a:rPr lang="en-US" b="1" dirty="0" err="1" smtClean="0"/>
              <a:t>IoT</a:t>
            </a:r>
            <a:r>
              <a:rPr lang="en-US" b="1" dirty="0" smtClean="0"/>
              <a:t>/Android) </a:t>
            </a:r>
          </a:p>
          <a:p>
            <a:pPr algn="ctr"/>
            <a:r>
              <a:rPr lang="en-US" b="1" dirty="0" smtClean="0"/>
              <a:t>User Interface</a:t>
            </a:r>
            <a:endParaRPr 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394165" y="2245623"/>
            <a:ext cx="2175801" cy="1030458"/>
          </a:xfrm>
          <a:prstGeom prst="rect">
            <a:avLst/>
          </a:prstGeom>
          <a:ln/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Hardware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58" r="15255" b="10549"/>
          <a:stretch/>
        </p:blipFill>
        <p:spPr>
          <a:xfrm rot="5400000">
            <a:off x="-2173228" y="3777662"/>
            <a:ext cx="1475143" cy="15276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93" b="12543"/>
          <a:stretch/>
        </p:blipFill>
        <p:spPr>
          <a:xfrm>
            <a:off x="-2336500" y="1483588"/>
            <a:ext cx="2094126" cy="148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4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49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Multicell Battery Monitor Based on LTC6802G-1 Chip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MNAhmed</dc:creator>
  <cp:lastModifiedBy>MNAhmed</cp:lastModifiedBy>
  <cp:revision>11</cp:revision>
  <dcterms:created xsi:type="dcterms:W3CDTF">2017-11-30T09:08:30Z</dcterms:created>
  <dcterms:modified xsi:type="dcterms:W3CDTF">2017-11-30T12:34:18Z</dcterms:modified>
</cp:coreProperties>
</file>

<file path=docProps/thumbnail.jpeg>
</file>